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302" y="1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2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0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709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3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6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491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DA541-856B-4770-A526-B22237514393}" type="datetimeFigureOut">
              <a:rPr lang="ru-RU" smtClean="0"/>
              <a:t>26.12.2018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E0165-301A-42B0-9E30-2F89BCF44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49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66880" cy="136160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     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6816" y="71111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Независимое печатное издание  кадетского самоуправления ГБОУ 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Бугульминская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кадетская школа-интернат имени  Героя Советского Союза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Газинура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Гафиатуллина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110952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28.12.18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фото ШКОЛА\IMG_2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10" y="-14064"/>
            <a:ext cx="2042410" cy="136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1311281"/>
            <a:ext cx="4797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</a:rPr>
              <a:t>Военно-патриотический блок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723824"/>
            <a:ext cx="61561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/>
              <a:t>1 ноября 2018 года кадеты 5 класса посетили </a:t>
            </a:r>
            <a:r>
              <a:rPr lang="ru-RU" sz="1100" b="1" dirty="0"/>
              <a:t>музей «Боевого братства».</a:t>
            </a:r>
            <a:r>
              <a:rPr lang="ru-RU" sz="1100" dirty="0"/>
              <a:t> </a:t>
            </a:r>
            <a:br>
              <a:rPr lang="ru-RU" sz="1100" dirty="0"/>
            </a:br>
            <a:r>
              <a:rPr lang="ru-RU" sz="1100" dirty="0"/>
              <a:t>Для ребят была проведена очень интересная и познавательная экскурсия по залам музея с разными экспозициями. Ребята, затаив дыхание, слушали о героических подвигах наших земляков, боевых наградах, с любопытством рассматривали экспонаты, фотографии, письма, медали, предметы воинского быта и находки с боевых мест: бронежилеты, </a:t>
            </a:r>
            <a:r>
              <a:rPr lang="ru-RU" sz="1100" dirty="0" err="1"/>
              <a:t>спецкостюмы</a:t>
            </a:r>
            <a:r>
              <a:rPr lang="ru-RU" sz="1100" dirty="0"/>
              <a:t>, боевое оружие. Останутся в памяти и факты из жизни участников локальных конфликтов в Афганистане, Чечне и Северном Кавказе, где трагически оборвалась жизнь нескольких наших земляков. </a:t>
            </a:r>
            <a:br>
              <a:rPr lang="ru-RU" sz="1100" dirty="0"/>
            </a:br>
            <a:endParaRPr lang="ru-RU" sz="1100" dirty="0"/>
          </a:p>
        </p:txBody>
      </p:sp>
      <p:pic>
        <p:nvPicPr>
          <p:cNvPr id="7" name="Picture 2" descr="D:\Desktop\новости КШИ\музей военкомат\NMHXL5vCv7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1347543"/>
            <a:ext cx="2955857" cy="166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144305" y="3055002"/>
            <a:ext cx="2955857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5 ноября исполнилось 100 лет со дня образования военной разведки. </a:t>
            </a:r>
            <a:r>
              <a:rPr lang="ru-RU" sz="1100" dirty="0"/>
              <a:t>Отделение межрегиональной общественной организации "Союз десантников" </a:t>
            </a:r>
            <a:r>
              <a:rPr lang="ru-RU" sz="1100" dirty="0" err="1"/>
              <a:t>Бугульминского</a:t>
            </a:r>
            <a:r>
              <a:rPr lang="ru-RU" sz="1100" dirty="0"/>
              <a:t> муниципального района провело очередные квалификационные испытания на право ношения формы и атрибутики ВДВ. Права носить форму удостоились  4 кадета: Малахов Никита, </a:t>
            </a:r>
            <a:r>
              <a:rPr lang="ru-RU" sz="1100" dirty="0" err="1"/>
              <a:t>Загидуллин</a:t>
            </a:r>
            <a:r>
              <a:rPr lang="ru-RU" sz="1100" dirty="0"/>
              <a:t> Никита, </a:t>
            </a:r>
            <a:r>
              <a:rPr lang="ru-RU" sz="1100" dirty="0" err="1"/>
              <a:t>Стройкин</a:t>
            </a:r>
            <a:r>
              <a:rPr lang="ru-RU" sz="1100" dirty="0"/>
              <a:t> Михаил,  </a:t>
            </a:r>
            <a:r>
              <a:rPr lang="ru-RU" sz="1100" dirty="0" err="1"/>
              <a:t>Карабашев</a:t>
            </a:r>
            <a:r>
              <a:rPr lang="ru-RU" sz="1100" dirty="0"/>
              <a:t> Вадим.</a:t>
            </a:r>
          </a:p>
        </p:txBody>
      </p:sp>
      <p:pic>
        <p:nvPicPr>
          <p:cNvPr id="1027" name="Picture 3" descr="D:\Desktop\новости КШИ\голубой берет норматив осень\mcH6DX3mrl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5157565"/>
            <a:ext cx="2955856" cy="1662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097825" y="4565065"/>
            <a:ext cx="3027478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В 8А классе прошёл классный час с патрульным экипажем полиции №871 во главе со  </a:t>
            </a:r>
            <a:r>
              <a:rPr lang="ru-RU" sz="1100" b="1" dirty="0" err="1"/>
              <a:t>ст.прапорщиком</a:t>
            </a:r>
            <a:r>
              <a:rPr lang="ru-RU" sz="1100" b="1" dirty="0"/>
              <a:t> </a:t>
            </a:r>
            <a:r>
              <a:rPr lang="ru-RU" sz="1100" b="1" dirty="0" smtClean="0"/>
              <a:t>Хасановым. </a:t>
            </a:r>
            <a:endParaRPr lang="ru-RU" sz="1100" dirty="0"/>
          </a:p>
          <a:p>
            <a:pPr algn="just"/>
            <a:r>
              <a:rPr lang="ru-RU" sz="1100" dirty="0"/>
              <a:t>Гости показали кадетам патрульную машину, рассказали о работе и задачах ОВ ППС П., продемонстрировали  боевое оружие  и современные средства защиты. Ребята узнали о мерах безопасности и  действиях в экстремальной ситуации. Особенно взволновал рассказ гостей о том, как они ведут охрану общественного порядка, задерживают опасных преступников, и выполняют свой долг в «горячих точках».</a:t>
            </a:r>
          </a:p>
        </p:txBody>
      </p:sp>
      <p:pic>
        <p:nvPicPr>
          <p:cNvPr id="1028" name="Picture 4" descr="D:\Desktop\новости КШИ\полиция патрульный экипаж 8а\OgGPTjM5xO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9"/>
          <a:stretch/>
        </p:blipFill>
        <p:spPr bwMode="auto">
          <a:xfrm>
            <a:off x="3275895" y="2980707"/>
            <a:ext cx="2745317" cy="1576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2980707"/>
            <a:ext cx="32758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Кадеты  8 Б класса участвовали в викторине  «Оружие победы», которая проходила в Центральной детской библиотеке.</a:t>
            </a:r>
            <a:endParaRPr lang="ru-RU" sz="1100" dirty="0"/>
          </a:p>
          <a:p>
            <a:pPr algn="just"/>
            <a:r>
              <a:rPr lang="ru-RU" sz="1100" dirty="0"/>
              <a:t>Кадетам выпала возможность проявить свои знания в области оружия времён Великой Отечественной войны и современного вооружения Российской армии. Ребята с интересом отвечали на вопросы и выполняли задания, с которыми легко справлялись, ведь они - будущие защитники Родины.</a:t>
            </a:r>
          </a:p>
          <a:p>
            <a:pPr algn="just"/>
            <a:r>
              <a:rPr lang="ru-RU" dirty="0"/>
              <a:t> </a:t>
            </a:r>
          </a:p>
        </p:txBody>
      </p:sp>
      <p:pic>
        <p:nvPicPr>
          <p:cNvPr id="1029" name="Picture 5" descr="D:\Desktop\новости КШИ\библиотека 8Б\dI-_V_uy16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8" y="4718478"/>
            <a:ext cx="3078087" cy="210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04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46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124596"/>
            <a:ext cx="5935216" cy="809057"/>
          </a:xfrm>
        </p:spPr>
        <p:txBody>
          <a:bodyPr>
            <a:normAutofit/>
          </a:bodyPr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Независимое печатное издание  кадетского самоуправления ГБОУ  «</a:t>
            </a:r>
            <a:r>
              <a:rPr lang="ru-RU" sz="1200" b="1" dirty="0" err="1" smtClean="0">
                <a:solidFill>
                  <a:schemeClr val="tx1"/>
                </a:solidFill>
              </a:rPr>
              <a:t>Бугульминская</a:t>
            </a:r>
            <a:r>
              <a:rPr lang="ru-RU" sz="1200" b="1" dirty="0" smtClean="0">
                <a:solidFill>
                  <a:schemeClr val="tx1"/>
                </a:solidFill>
              </a:rPr>
              <a:t> кадетская школа-интернат имени  Героя Советского Союза </a:t>
            </a:r>
            <a:r>
              <a:rPr lang="ru-RU" sz="1200" b="1" dirty="0" err="1" smtClean="0">
                <a:solidFill>
                  <a:schemeClr val="tx1"/>
                </a:solidFill>
              </a:rPr>
              <a:t>Газинура</a:t>
            </a:r>
            <a:r>
              <a:rPr lang="ru-RU" sz="1200" b="1" dirty="0">
                <a:solidFill>
                  <a:schemeClr val="tx1"/>
                </a:solidFill>
              </a:rPr>
              <a:t> </a:t>
            </a:r>
            <a:r>
              <a:rPr lang="ru-RU" sz="1200" b="1" dirty="0" smtClean="0">
                <a:solidFill>
                  <a:schemeClr val="tx1"/>
                </a:solidFill>
              </a:rPr>
              <a:t> </a:t>
            </a:r>
            <a:r>
              <a:rPr lang="ru-RU" sz="1200" b="1" dirty="0" err="1" smtClean="0">
                <a:solidFill>
                  <a:schemeClr val="tx1"/>
                </a:solidFill>
              </a:rPr>
              <a:t>Гафиатуллина</a:t>
            </a:r>
            <a:r>
              <a:rPr lang="ru-RU" sz="1200" b="1" dirty="0" smtClean="0">
                <a:solidFill>
                  <a:schemeClr val="tx1"/>
                </a:solidFill>
              </a:rPr>
              <a:t>»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3077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№7   от 28.12.18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6329"/>
            <a:ext cx="3347864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FF0000"/>
                </a:solidFill>
              </a:rPr>
              <a:t>15 ноября 25 новобранцев  вступили в ряды «</a:t>
            </a:r>
            <a:r>
              <a:rPr lang="ru-RU" sz="1600" b="1" dirty="0" err="1">
                <a:solidFill>
                  <a:srgbClr val="FF0000"/>
                </a:solidFill>
              </a:rPr>
              <a:t>Юнармии</a:t>
            </a:r>
            <a:r>
              <a:rPr lang="ru-RU" sz="1600" b="1" dirty="0" smtClean="0">
                <a:solidFill>
                  <a:srgbClr val="FF0000"/>
                </a:solidFill>
              </a:rPr>
              <a:t>»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/>
            <a:r>
              <a:rPr lang="ru-RU" sz="1100" dirty="0" smtClean="0"/>
              <a:t>На </a:t>
            </a:r>
            <a:r>
              <a:rPr lang="ru-RU" sz="1100" dirty="0"/>
              <a:t>торжественном мероприятии присутствовали: администрация города Бугульмы во главе с мэром </a:t>
            </a:r>
            <a:r>
              <a:rPr lang="ru-RU" sz="1100" dirty="0" err="1"/>
              <a:t>Линаром</a:t>
            </a:r>
            <a:r>
              <a:rPr lang="ru-RU" sz="1100" dirty="0"/>
              <a:t> Закировым и военные комиссары муниципальных районов Республики Татарстан. </a:t>
            </a:r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r>
              <a:rPr lang="ru-RU" sz="1100" dirty="0" smtClean="0"/>
              <a:t>Самым  </a:t>
            </a:r>
            <a:r>
              <a:rPr lang="ru-RU" sz="1100" dirty="0"/>
              <a:t>приятным и волнующим для новобранцев-юнармейцев было вручение значков юнармейца военным комиссаром Республики Татарстан генерал-майором Сергеем Погодиным. Гости и администрация совершили экскурсию по школе, посмотрели,  как юнармейцы нашего города готовятся  к армейской службе и поступлению в военные ВУЗы; отметили отличную подготовку  пилотной школы под руководством военного комиссара г. Бугульмы </a:t>
            </a:r>
            <a:r>
              <a:rPr lang="ru-RU" sz="1100" dirty="0" err="1"/>
              <a:t>Миннетдинова</a:t>
            </a:r>
            <a:r>
              <a:rPr lang="ru-RU" sz="1100" dirty="0"/>
              <a:t> Р.Ш. и начальника движения «</a:t>
            </a:r>
            <a:r>
              <a:rPr lang="ru-RU" sz="1100" dirty="0" err="1"/>
              <a:t>Юнармия</a:t>
            </a:r>
            <a:r>
              <a:rPr lang="ru-RU" sz="1100" dirty="0"/>
              <a:t>» </a:t>
            </a:r>
            <a:r>
              <a:rPr lang="ru-RU" sz="1100" dirty="0" err="1"/>
              <a:t>Бугульминского</a:t>
            </a:r>
            <a:r>
              <a:rPr lang="ru-RU" sz="1100" dirty="0"/>
              <a:t> муниципального района Курбанова Б.К.; выразили благодарность работникам школы и директору Сергееву А.В. за большой вклад в работу по патриотическому воспитанию детей и молодёжи </a:t>
            </a:r>
            <a:r>
              <a:rPr lang="ru-RU" sz="1100" dirty="0" err="1"/>
              <a:t>г.Бугульмы</a:t>
            </a:r>
            <a:r>
              <a:rPr lang="ru-RU" sz="1100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80528" y="673686"/>
            <a:ext cx="579613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FF0000"/>
                </a:solidFill>
              </a:rPr>
              <a:t>Дни воинской славы России</a:t>
            </a:r>
          </a:p>
          <a:p>
            <a:pPr algn="just"/>
            <a:r>
              <a:rPr lang="ru-RU" sz="1100" dirty="0" smtClean="0"/>
              <a:t>В </a:t>
            </a:r>
            <a:r>
              <a:rPr lang="ru-RU" sz="1100" dirty="0"/>
              <a:t>день  </a:t>
            </a:r>
            <a:r>
              <a:rPr lang="ru-RU" sz="1100" b="1" dirty="0"/>
              <a:t>165-летия  со Дня  победы русского флота под командованием адмирала Нахимова над турецкой эскадрой в бухте Синоп </a:t>
            </a:r>
            <a:r>
              <a:rPr lang="ru-RU" sz="1100" dirty="0"/>
              <a:t>кадеты провели информационные блоки и посмотрели фильмы о адмирале и </a:t>
            </a:r>
            <a:r>
              <a:rPr lang="ru-RU" sz="1100" dirty="0" err="1"/>
              <a:t>Синопском</a:t>
            </a:r>
            <a:r>
              <a:rPr lang="ru-RU" sz="1100" dirty="0"/>
              <a:t> сражении.</a:t>
            </a:r>
          </a:p>
          <a:p>
            <a:pPr algn="just"/>
            <a:r>
              <a:rPr lang="ru-RU" sz="1100" dirty="0"/>
              <a:t>А 22 декабря узнали, что после </a:t>
            </a:r>
            <a:r>
              <a:rPr lang="ru-RU" sz="1100" b="1" dirty="0"/>
              <a:t>взятия  турецкой крепости Измаил </a:t>
            </a:r>
            <a:r>
              <a:rPr lang="ru-RU" sz="1100" dirty="0"/>
              <a:t>войсками Суворова,  турки признали права России на Крым, Кубань и Грузию</a:t>
            </a:r>
            <a:r>
              <a:rPr lang="ru-RU" sz="1100" dirty="0" smtClean="0"/>
              <a:t>.</a:t>
            </a:r>
            <a:endParaRPr lang="ru-RU" sz="1100" dirty="0"/>
          </a:p>
          <a:p>
            <a:pPr algn="just"/>
            <a:r>
              <a:rPr lang="ru-RU" sz="1100" b="1" dirty="0"/>
              <a:t>Начало контрнаступления советских войск под Москвой</a:t>
            </a:r>
            <a:r>
              <a:rPr lang="ru-RU" sz="1100" dirty="0"/>
              <a:t>. Активисты 10 класса провели информационные блоки «Битва под Москвой» с младшими кадетами</a:t>
            </a:r>
            <a:r>
              <a:rPr lang="ru-RU" sz="1100" dirty="0" smtClean="0"/>
              <a:t>.</a:t>
            </a:r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endParaRPr lang="ru-RU" sz="1100" dirty="0"/>
          </a:p>
          <a:p>
            <a:pPr algn="just"/>
            <a:endParaRPr lang="ru-RU" sz="1100" dirty="0"/>
          </a:p>
          <a:p>
            <a:pPr algn="just"/>
            <a:endParaRPr lang="ru-RU" sz="1100" dirty="0" smtClean="0"/>
          </a:p>
          <a:p>
            <a:pPr algn="just"/>
            <a:r>
              <a:rPr lang="ru-RU" sz="1100" dirty="0" smtClean="0"/>
              <a:t>В </a:t>
            </a:r>
            <a:r>
              <a:rPr lang="ru-RU" sz="1100" b="1" dirty="0"/>
              <a:t>День неизвестного солдата </a:t>
            </a:r>
            <a:r>
              <a:rPr lang="ru-RU" sz="1100" dirty="0"/>
              <a:t>в школе прошли классные часы, а кадеты отряда «</a:t>
            </a:r>
            <a:r>
              <a:rPr lang="ru-RU" sz="1100" dirty="0" err="1"/>
              <a:t>Юнармия</a:t>
            </a:r>
            <a:r>
              <a:rPr lang="ru-RU" sz="1100" dirty="0"/>
              <a:t>» участвовали в   Вахте памяти и возложили цветы к мемориалу «Вечная Слава</a:t>
            </a:r>
            <a:r>
              <a:rPr lang="ru-RU" sz="1100" dirty="0" smtClean="0"/>
              <a:t>».</a:t>
            </a:r>
            <a:endParaRPr lang="ru-RU" sz="1100" dirty="0"/>
          </a:p>
          <a:p>
            <a:pPr algn="just"/>
            <a:r>
              <a:rPr lang="ru-RU" sz="1100" b="1" dirty="0"/>
              <a:t>День Героев Отечества</a:t>
            </a:r>
            <a:r>
              <a:rPr lang="ru-RU" sz="1100" dirty="0"/>
              <a:t>. Юнармейцы – неизменные участники  Вахты памяти и митинга. </a:t>
            </a:r>
          </a:p>
          <a:p>
            <a:pPr algn="just"/>
            <a:r>
              <a:rPr lang="ru-RU" sz="1100" dirty="0"/>
              <a:t>Волонтёры Победы 7 класса распространили на улице имени </a:t>
            </a:r>
            <a:r>
              <a:rPr lang="ru-RU" sz="1100" dirty="0" err="1"/>
              <a:t>Газинура</a:t>
            </a:r>
            <a:r>
              <a:rPr lang="ru-RU" sz="1100" dirty="0"/>
              <a:t> </a:t>
            </a:r>
            <a:r>
              <a:rPr lang="ru-RU" sz="1100" dirty="0" err="1"/>
              <a:t>Гафиатуллина</a:t>
            </a:r>
            <a:r>
              <a:rPr lang="ru-RU" sz="1100" dirty="0"/>
              <a:t> и в микрорайоне школы, носящей его имя, письма-треугольники с информацией о Герое. </a:t>
            </a:r>
          </a:p>
          <a:p>
            <a:pPr algn="just"/>
            <a:r>
              <a:rPr lang="ru-RU" sz="1100" dirty="0"/>
              <a:t>Волонтёры 8А класса очистили памятник </a:t>
            </a:r>
            <a:r>
              <a:rPr lang="ru-RU" sz="1100" dirty="0" err="1"/>
              <a:t>Газинура</a:t>
            </a:r>
            <a:r>
              <a:rPr lang="ru-RU" sz="1100" dirty="0"/>
              <a:t> от снега и провели митинг с возложением цветов. Для кадет школы они представили литературно-музыкальную композицию «День Героев». </a:t>
            </a:r>
          </a:p>
          <a:p>
            <a:pPr algn="just"/>
            <a:r>
              <a:rPr lang="ru-RU" sz="1100" dirty="0"/>
              <a:t>Куликов Данил стал призёром в </a:t>
            </a:r>
            <a:r>
              <a:rPr lang="ru-RU" sz="1100" b="1" dirty="0"/>
              <a:t>конкурсе патриотической песни Союза десантников Юго-востока Татарстана</a:t>
            </a:r>
            <a:r>
              <a:rPr lang="ru-RU" sz="1100" dirty="0"/>
              <a:t>, посвящённой Дню Героев Отечества.</a:t>
            </a:r>
          </a:p>
          <a:p>
            <a:r>
              <a:rPr lang="ru-RU" dirty="0"/>
              <a:t> </a:t>
            </a:r>
          </a:p>
        </p:txBody>
      </p:sp>
      <p:pic>
        <p:nvPicPr>
          <p:cNvPr id="2050" name="Picture 2" descr="D:\Desktop\новости КШИ\генерал погодин\IMG_66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76" y="1984952"/>
            <a:ext cx="3019772" cy="201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день Героев\IMG_69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0" r="4820"/>
          <a:stretch/>
        </p:blipFill>
        <p:spPr bwMode="auto">
          <a:xfrm>
            <a:off x="5297190" y="5433385"/>
            <a:ext cx="1762812" cy="136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день Героев\IMG_69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"/>
          <a:stretch/>
        </p:blipFill>
        <p:spPr bwMode="auto">
          <a:xfrm>
            <a:off x="7145911" y="5448393"/>
            <a:ext cx="1896343" cy="133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новости КШИ\день Героев\IMG-20181207-WA003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7"/>
          <a:stretch/>
        </p:blipFill>
        <p:spPr bwMode="auto">
          <a:xfrm>
            <a:off x="3491880" y="2204863"/>
            <a:ext cx="2304256" cy="143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новости КШИ\нахимив Синоп\v3lVTgoP0HM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749" y="5463402"/>
            <a:ext cx="1780109" cy="1335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новости КШИ\день Героев\IMG_20181208_10434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7" t="21993" r="52971" b="17938"/>
          <a:stretch/>
        </p:blipFill>
        <p:spPr bwMode="auto">
          <a:xfrm>
            <a:off x="5945853" y="2215609"/>
            <a:ext cx="916860" cy="142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Desktop\новости КШИ\памятник Газинур\uV67MEYGfU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002" y="2215387"/>
            <a:ext cx="1872208" cy="14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26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№7   от 28.12.18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4843" y="100027"/>
            <a:ext cx="581439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Независимое печатное издание  кадетского самоуправления ГБОУ  «</a:t>
            </a:r>
            <a:r>
              <a:rPr lang="ru-RU" sz="1100" b="1" dirty="0" err="1"/>
              <a:t>Бугульминская</a:t>
            </a:r>
            <a:r>
              <a:rPr lang="ru-RU" sz="1100" b="1" dirty="0"/>
              <a:t> </a:t>
            </a:r>
            <a:r>
              <a:rPr lang="ru-RU" sz="1200" b="1" dirty="0"/>
              <a:t>кадетская</a:t>
            </a:r>
            <a:r>
              <a:rPr lang="ru-RU" sz="1100" b="1" dirty="0"/>
              <a:t> школа-интернат имени  Героя Советского Союза </a:t>
            </a:r>
            <a:r>
              <a:rPr lang="ru-RU" sz="1100" b="1" dirty="0" err="1"/>
              <a:t>Газинура</a:t>
            </a:r>
            <a:r>
              <a:rPr lang="ru-RU" sz="1100" b="1" dirty="0"/>
              <a:t>  </a:t>
            </a:r>
            <a:r>
              <a:rPr lang="ru-RU" sz="1100" b="1" dirty="0" err="1"/>
              <a:t>Гафиатуллина</a:t>
            </a:r>
            <a:r>
              <a:rPr lang="ru-RU" sz="1100" b="1" dirty="0"/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5" y="566289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Социальная активность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77" y="811467"/>
            <a:ext cx="673397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Декада инвалидов у кадет началась с того, что они провели добровольческую акцию «Щедрый вторник».</a:t>
            </a:r>
            <a:endParaRPr lang="ru-RU" sz="1100" dirty="0"/>
          </a:p>
          <a:p>
            <a:pPr algn="just"/>
            <a:r>
              <a:rPr lang="ru-RU" sz="1100" dirty="0"/>
              <a:t> Волонтёры 8А класса  посетили реабилитационный центр для детей-инвалидов "Возрождение" и подарили детям альбомы, цветные карандаши, цветную бумагу, акварельные краски, пластилин и игрушки для развития мелкой моторики. Воспитанники реабилитационного центра остались довольны, а у кадет осталось много положительных эмоций.</a:t>
            </a:r>
          </a:p>
          <a:p>
            <a:pPr algn="just"/>
            <a:r>
              <a:rPr lang="ru-RU" sz="1100" dirty="0"/>
              <a:t>Всемирный день защиты прав инвалида Волонтёры Победы </a:t>
            </a:r>
            <a:r>
              <a:rPr lang="ru-RU" sz="1100" dirty="0" err="1"/>
              <a:t>Бугульминской</a:t>
            </a:r>
            <a:r>
              <a:rPr lang="ru-RU" sz="1100" dirty="0"/>
              <a:t> кадетской школы также отметили вместе с ребятами реабилитационного центра «Возрождение», устроив совместную выставку рисунков, посвящённую Дню неизвестного солдата.</a:t>
            </a:r>
          </a:p>
        </p:txBody>
      </p:sp>
      <p:pic>
        <p:nvPicPr>
          <p:cNvPr id="1026" name="Picture 2" descr="D:\Desktop\2018-19 фото\инвалиды2\cIxmgCFWog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/>
          <a:stretch/>
        </p:blipFill>
        <p:spPr bwMode="auto">
          <a:xfrm>
            <a:off x="6804248" y="658949"/>
            <a:ext cx="2236335" cy="141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84100" y="2071568"/>
            <a:ext cx="223633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Волонтёры Победы 6 класса посетили детский приют «</a:t>
            </a:r>
            <a:r>
              <a:rPr lang="ru-RU" sz="1100" dirty="0" err="1"/>
              <a:t>Ялкы</a:t>
            </a:r>
            <a:r>
              <a:rPr lang="ru-RU" sz="1100" dirty="0"/>
              <a:t>» и подарили ребятам канцелярские товары собранные кадетами.  Затем они в стихах и песнях рассказали о кадетских буднях.</a:t>
            </a:r>
          </a:p>
        </p:txBody>
      </p:sp>
      <p:pic>
        <p:nvPicPr>
          <p:cNvPr id="1027" name="Picture 3" descr="D:\Desktop\2018-19 фото\Ялкын\IMG-20181208-WA000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6"/>
          <a:stretch/>
        </p:blipFill>
        <p:spPr bwMode="auto">
          <a:xfrm>
            <a:off x="6829566" y="3347006"/>
            <a:ext cx="2164327" cy="137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83761" y="2199481"/>
            <a:ext cx="324035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Потрудились и </a:t>
            </a:r>
            <a:r>
              <a:rPr lang="ru-RU" sz="1100" dirty="0" smtClean="0"/>
              <a:t>Волонтёры-экологи. Они </a:t>
            </a:r>
            <a:r>
              <a:rPr lang="ru-RU" sz="1100" dirty="0"/>
              <a:t>провели  акцию </a:t>
            </a:r>
            <a:r>
              <a:rPr lang="ru-RU" sz="1100" b="1" dirty="0"/>
              <a:t>«Берегите птиц!»: </a:t>
            </a:r>
            <a:r>
              <a:rPr lang="ru-RU" sz="1100" dirty="0"/>
              <a:t>изготовили и развесили на пришкольном участке кормушки и в течение зимы подкармливают птиц. Младшие кадеты кормили уток на городском пруду. И  вместе с центральной детской библиотекой участвовали в акции «Птица! Живи», в рамках которой сделали кормушки, развесили и засыпали в них корм для зимующих птиц.</a:t>
            </a:r>
          </a:p>
        </p:txBody>
      </p:sp>
      <p:pic>
        <p:nvPicPr>
          <p:cNvPr id="1028" name="Picture 4" descr="D:\Desktop\2018-19 фото\кормушки\Ag1GFCmyQg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120" y="2199481"/>
            <a:ext cx="2099707" cy="140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2018-19 фото\кормушки\3c3LM0oEUu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42"/>
          <a:stretch/>
        </p:blipFill>
        <p:spPr bwMode="auto">
          <a:xfrm>
            <a:off x="80343" y="2283263"/>
            <a:ext cx="1227776" cy="143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55" y="3799645"/>
            <a:ext cx="66387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/>
              <a:t>      В </a:t>
            </a:r>
            <a:r>
              <a:rPr lang="ru-RU" sz="1200" b="1" dirty="0"/>
              <a:t>День волонтёра в здании городского ЗАГСА подводились итоги «Доброволец года 2018</a:t>
            </a:r>
            <a:r>
              <a:rPr lang="ru-RU" sz="1200" b="1" dirty="0" smtClean="0"/>
              <a:t>»</a:t>
            </a:r>
            <a:endParaRPr lang="ru-RU" sz="1200" dirty="0"/>
          </a:p>
          <a:p>
            <a:pPr algn="just"/>
            <a:r>
              <a:rPr lang="ru-RU" sz="1100" dirty="0"/>
              <a:t> Добровольческий отряд «Крыло ангела» </a:t>
            </a:r>
            <a:r>
              <a:rPr lang="ru-RU" sz="1100" dirty="0" err="1"/>
              <a:t>Бугульминской</a:t>
            </a:r>
            <a:r>
              <a:rPr lang="ru-RU" sz="1100" dirty="0"/>
              <a:t> кадетской школы стал победителем в номинации «ВОЛОНТЁРЫ ПОБЕДЫ».</a:t>
            </a:r>
          </a:p>
          <a:p>
            <a:pPr algn="just"/>
            <a:r>
              <a:rPr lang="ru-RU" sz="1100" dirty="0"/>
              <a:t>Ребятам и руководителям отряда  от Исполнительного комитета  </a:t>
            </a:r>
            <a:r>
              <a:rPr lang="ru-RU" sz="1100" dirty="0" err="1"/>
              <a:t>Бугульминского</a:t>
            </a:r>
            <a:r>
              <a:rPr lang="ru-RU" sz="1100" dirty="0"/>
              <a:t> муниципального района был вручён диплом победителя и ценные призы.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42950" y="4783555"/>
            <a:ext cx="679763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Быть кадетом и вести здоровый образ жизни – это неразделимые понятия. </a:t>
            </a:r>
            <a:endParaRPr lang="ru-RU" sz="1100" dirty="0"/>
          </a:p>
          <a:p>
            <a:pPr algn="just"/>
            <a:r>
              <a:rPr lang="ru-RU" sz="1100" dirty="0"/>
              <a:t>И сегодня, в День борьбы со СПИДом,  активисты 8Б и 9 классов  рассказали сверстникам «всю правду о вредных привычках» и о том, как они занимаются спортом, творчеством и решают важные социальные проблемы. Старший помощник прокурора </a:t>
            </a:r>
            <a:r>
              <a:rPr lang="ru-RU" sz="1100" dirty="0" err="1"/>
              <a:t>г.Бугульмы</a:t>
            </a:r>
            <a:r>
              <a:rPr lang="ru-RU" sz="1100" dirty="0"/>
              <a:t>   Ибрагимов И.Ф. провёл с кадетами беседу по профилактике правонарушений в подростковой среде. Также, </a:t>
            </a:r>
            <a:r>
              <a:rPr lang="ru-RU" sz="1100" dirty="0" err="1"/>
              <a:t>Ильназ</a:t>
            </a:r>
            <a:r>
              <a:rPr lang="ru-RU" sz="1100" dirty="0"/>
              <a:t> </a:t>
            </a:r>
            <a:r>
              <a:rPr lang="ru-RU" sz="1100" dirty="0" err="1"/>
              <a:t>Фазылович</a:t>
            </a:r>
            <a:r>
              <a:rPr lang="ru-RU" sz="1100" dirty="0"/>
              <a:t>  ответил ребятам на все интересующие их вопросы и подарил брошюры и журнал по профилактике наркотизации.</a:t>
            </a:r>
          </a:p>
          <a:p>
            <a:pPr algn="just"/>
            <a:r>
              <a:rPr lang="ru-RU" sz="1100" dirty="0"/>
              <a:t>Кадеты  8А класса, в этот день провели беседу, изготовили и распространили в микрорайоне листовки антинаркотической направленности</a:t>
            </a:r>
            <a:r>
              <a:rPr lang="ru-RU" sz="1100" dirty="0" smtClean="0"/>
              <a:t>.</a:t>
            </a:r>
            <a:endParaRPr lang="ru-RU" sz="1100" dirty="0"/>
          </a:p>
          <a:p>
            <a:pPr algn="just"/>
            <a:r>
              <a:rPr lang="ru-RU" sz="1100" dirty="0"/>
              <a:t>В Международный день отказа от курения в школе прошли  классные часы. А </a:t>
            </a:r>
            <a:r>
              <a:rPr lang="ru-RU" sz="1100" dirty="0" smtClean="0"/>
              <a:t>активисты  </a:t>
            </a:r>
            <a:r>
              <a:rPr lang="ru-RU" sz="1100" dirty="0"/>
              <a:t>8 А класса вновь отличились и  изготовили и распространили в микрорайоне школы </a:t>
            </a:r>
            <a:r>
              <a:rPr lang="ru-RU" sz="1100" dirty="0" err="1"/>
              <a:t>флаеры</a:t>
            </a:r>
            <a:r>
              <a:rPr lang="ru-RU" sz="1100" dirty="0"/>
              <a:t> с призывом отказаться от этой пагубной привычки.</a:t>
            </a:r>
          </a:p>
        </p:txBody>
      </p:sp>
      <p:pic>
        <p:nvPicPr>
          <p:cNvPr id="1030" name="Picture 6" descr="D:\Desktop\2018-19 фото\День отказа от курения\OV8JG-n5TCU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40"/>
          <a:stretch/>
        </p:blipFill>
        <p:spPr bwMode="auto">
          <a:xfrm>
            <a:off x="38155" y="4862470"/>
            <a:ext cx="2237802" cy="186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6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№7   от 28.12.18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4843" y="100027"/>
            <a:ext cx="581439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Независимое печатное издание  кадетского самоуправления ГБОУ  «</a:t>
            </a:r>
            <a:r>
              <a:rPr lang="ru-RU" sz="1100" b="1" dirty="0" err="1"/>
              <a:t>Бугульминская</a:t>
            </a:r>
            <a:r>
              <a:rPr lang="ru-RU" sz="1100" b="1" dirty="0"/>
              <a:t> </a:t>
            </a:r>
            <a:r>
              <a:rPr lang="ru-RU" sz="1200" b="1" dirty="0"/>
              <a:t>кадетская</a:t>
            </a:r>
            <a:r>
              <a:rPr lang="ru-RU" sz="1100" b="1" dirty="0"/>
              <a:t> школа-интернат имени  Героя Советского Союза </a:t>
            </a:r>
            <a:r>
              <a:rPr lang="ru-RU" sz="1100" b="1" dirty="0" err="1"/>
              <a:t>Газинура</a:t>
            </a:r>
            <a:r>
              <a:rPr lang="ru-RU" sz="1100" b="1" dirty="0"/>
              <a:t>  </a:t>
            </a:r>
            <a:r>
              <a:rPr lang="ru-RU" sz="1100" b="1" dirty="0" err="1"/>
              <a:t>Гафиатуллина</a:t>
            </a:r>
            <a:r>
              <a:rPr lang="ru-RU" sz="1100" b="1" dirty="0"/>
              <a:t>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140" y="670753"/>
            <a:ext cx="419782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Отряд ЮИД в микрорайоне школы провёл акцию «Пешеходный переход». </a:t>
            </a:r>
            <a:endParaRPr lang="ru-RU" sz="1100" dirty="0"/>
          </a:p>
          <a:p>
            <a:pPr algn="just"/>
            <a:r>
              <a:rPr lang="ru-RU" sz="1100" dirty="0"/>
              <a:t>Акция получилась познавательной и интересной. Вместе с прохожими и их детьми юные инспекторы движения повторили правила пешеходов и предупредили об их обязательном </a:t>
            </a:r>
            <a:r>
              <a:rPr lang="ru-RU" sz="1100" dirty="0" smtClean="0"/>
              <a:t>соблюдении. В </a:t>
            </a:r>
            <a:r>
              <a:rPr lang="ru-RU" sz="1100" dirty="0"/>
              <a:t>День памяти жертв ДТП ЮИД-овцы  провели  в 5 классе беседу о том, как избежать ситуации с дорожно-транспортным травматизмом и закрепили эти знания, участием в творческом конкурсе «Я и дорога</a:t>
            </a:r>
            <a:r>
              <a:rPr lang="ru-RU" sz="1100" dirty="0" smtClean="0"/>
              <a:t>».  </a:t>
            </a:r>
            <a:r>
              <a:rPr lang="ru-RU" sz="1100" dirty="0"/>
              <a:t>По итогам 2018 года наш </a:t>
            </a:r>
            <a:r>
              <a:rPr lang="ru-RU" sz="1100" dirty="0" err="1"/>
              <a:t>ЮИДовский</a:t>
            </a:r>
            <a:r>
              <a:rPr lang="ru-RU" sz="1100" dirty="0"/>
              <a:t> отряд  занял 2 место среди школ города.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670753"/>
            <a:ext cx="25999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/>
              <a:t>В честь 25-летия принятия Конституции Российской </a:t>
            </a:r>
            <a:r>
              <a:rPr lang="ru-RU" sz="1100" b="1" dirty="0" smtClean="0"/>
              <a:t>федерации</a:t>
            </a:r>
            <a:r>
              <a:rPr lang="ru-RU" sz="1100" dirty="0"/>
              <a:t> </a:t>
            </a:r>
            <a:r>
              <a:rPr lang="ru-RU" sz="1100" b="1" dirty="0" smtClean="0"/>
              <a:t>в </a:t>
            </a:r>
            <a:r>
              <a:rPr lang="ru-RU" sz="1100" b="1" dirty="0"/>
              <a:t>школе прошло ряд мероприятий.</a:t>
            </a:r>
            <a:endParaRPr lang="ru-RU" sz="1100" dirty="0"/>
          </a:p>
          <a:p>
            <a:pPr algn="just"/>
            <a:r>
              <a:rPr lang="ru-RU" sz="1100" dirty="0"/>
              <a:t> Кадеты поговорили О всеобщей декларации прав человека, конституционных правах и обязанностях граждан Российской Федерации. Пятиклассники ответили на вопросы викторины  и просмотрели познавательные видеоролики.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950" y="2369549"/>
            <a:ext cx="640871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200" b="1" dirty="0"/>
              <a:t>Международный день борьбы с коррупцией .</a:t>
            </a:r>
            <a:endParaRPr lang="ru-RU" sz="1200" dirty="0"/>
          </a:p>
          <a:p>
            <a:pPr algn="just"/>
            <a:r>
              <a:rPr lang="ru-RU" sz="1200" dirty="0"/>
              <a:t>Младшие кадеты  посмотрели и обсудили антикоррупционные </a:t>
            </a:r>
            <a:r>
              <a:rPr lang="ru-RU" sz="1100" dirty="0" smtClean="0"/>
              <a:t>ролики. В </a:t>
            </a:r>
            <a:r>
              <a:rPr lang="ru-RU" sz="1100" dirty="0"/>
              <a:t>5-9 классах прошёл конкурс творческих работ «Вместе </a:t>
            </a:r>
            <a:r>
              <a:rPr lang="ru-RU" sz="1100" dirty="0" smtClean="0"/>
              <a:t>разорвём паутину </a:t>
            </a:r>
            <a:r>
              <a:rPr lang="ru-RU" sz="1100" dirty="0"/>
              <a:t>коррупции</a:t>
            </a:r>
            <a:r>
              <a:rPr lang="ru-RU" sz="1100" dirty="0" smtClean="0"/>
              <a:t>!» Кадет </a:t>
            </a:r>
            <a:r>
              <a:rPr lang="ru-RU" sz="1100" dirty="0"/>
              <a:t>7 класса </a:t>
            </a:r>
            <a:r>
              <a:rPr lang="ru-RU" sz="1100" dirty="0" err="1"/>
              <a:t>Хасанченко</a:t>
            </a:r>
            <a:r>
              <a:rPr lang="ru-RU" sz="1100" dirty="0"/>
              <a:t> </a:t>
            </a:r>
            <a:r>
              <a:rPr lang="ru-RU" sz="1100" dirty="0" err="1"/>
              <a:t>Арслан</a:t>
            </a:r>
            <a:r>
              <a:rPr lang="ru-RU" sz="1100" dirty="0"/>
              <a:t> стал победителем муниципального</a:t>
            </a:r>
          </a:p>
          <a:p>
            <a:pPr algn="just"/>
            <a:r>
              <a:rPr lang="ru-RU" sz="1100" dirty="0"/>
              <a:t>Конкурса антикоррупционных постеров.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73130" y="3053513"/>
            <a:ext cx="225429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100" b="1" dirty="0"/>
              <a:t>В</a:t>
            </a:r>
            <a:r>
              <a:rPr lang="ru-RU" sz="1100" dirty="0"/>
              <a:t> </a:t>
            </a:r>
            <a:r>
              <a:rPr lang="ru-RU" sz="1100" b="1" dirty="0"/>
              <a:t>декабре прошли олимпиады по предметам.</a:t>
            </a:r>
            <a:endParaRPr lang="ru-RU" sz="1100" dirty="0"/>
          </a:p>
          <a:p>
            <a:pPr algn="just"/>
            <a:r>
              <a:rPr lang="ru-RU" sz="1100" dirty="0"/>
              <a:t>В муниципальной олимпиаде по технологии победителями стали: </a:t>
            </a:r>
            <a:r>
              <a:rPr lang="ru-RU" sz="1100" dirty="0" err="1"/>
              <a:t>Ирбулатов</a:t>
            </a:r>
            <a:r>
              <a:rPr lang="ru-RU" sz="1100" dirty="0"/>
              <a:t> </a:t>
            </a:r>
            <a:r>
              <a:rPr lang="ru-RU" sz="1100" dirty="0" err="1"/>
              <a:t>Фаниль</a:t>
            </a:r>
            <a:r>
              <a:rPr lang="ru-RU" sz="1100" dirty="0"/>
              <a:t> и </a:t>
            </a:r>
            <a:r>
              <a:rPr lang="ru-RU" sz="1100" dirty="0" err="1"/>
              <a:t>Загидуллин</a:t>
            </a:r>
            <a:r>
              <a:rPr lang="ru-RU" sz="1100" dirty="0"/>
              <a:t> </a:t>
            </a:r>
            <a:r>
              <a:rPr lang="ru-RU" sz="1100" dirty="0" smtClean="0"/>
              <a:t>Никита. На </a:t>
            </a:r>
            <a:r>
              <a:rPr lang="ru-RU" sz="1100" dirty="0"/>
              <a:t>республиканской олимпиаде по истории победил Егоров Богдан, призёр по </a:t>
            </a:r>
            <a:r>
              <a:rPr lang="ru-RU" sz="1100" dirty="0" smtClean="0"/>
              <a:t>физике и математике  </a:t>
            </a:r>
            <a:r>
              <a:rPr lang="ru-RU" sz="1100" dirty="0"/>
              <a:t>- </a:t>
            </a:r>
            <a:r>
              <a:rPr lang="ru-RU" sz="1100" dirty="0" err="1"/>
              <a:t>Ниясов</a:t>
            </a:r>
            <a:r>
              <a:rPr lang="ru-RU" sz="1100" dirty="0"/>
              <a:t> Павел.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0" y="5579304"/>
            <a:ext cx="2681842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На </a:t>
            </a:r>
            <a:r>
              <a:rPr lang="ru-RU" sz="1200" b="1" dirty="0"/>
              <a:t>День матери </a:t>
            </a:r>
            <a:r>
              <a:rPr lang="ru-RU" sz="1100" dirty="0"/>
              <a:t>в 5-8 классах прошли классные часы с поздравлениями для мам. Кадеты 6 и 8А  классов сняли и подарили мамам видеоролики, которые разместили в социальных сетях в группе «</a:t>
            </a:r>
            <a:r>
              <a:rPr lang="ru-RU" sz="1100" dirty="0" err="1"/>
              <a:t>Бугульминские</a:t>
            </a:r>
            <a:r>
              <a:rPr lang="ru-RU" sz="1100" dirty="0"/>
              <a:t> кадеты».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16216" y="4058595"/>
            <a:ext cx="251988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/>
              <a:t>О самом главном событии уходящего года, полуфинале школьного конкурса «Кадетский авангард</a:t>
            </a:r>
            <a:r>
              <a:rPr lang="ru-RU" sz="1100" b="1" dirty="0" smtClean="0"/>
              <a:t>».</a:t>
            </a:r>
            <a:endParaRPr lang="ru-RU" sz="1100" dirty="0"/>
          </a:p>
        </p:txBody>
      </p:sp>
      <p:pic>
        <p:nvPicPr>
          <p:cNvPr id="2050" name="Picture 2" descr="D:\Desktop\2018-19 фото\ПДД\zr9n_ZGkpp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917" y="724241"/>
            <a:ext cx="2237503" cy="16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2018-19 фото\конституция право коррупция\IMG_68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24" y="2450755"/>
            <a:ext cx="2411760" cy="160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олимпиада технол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5"/>
          <a:stretch/>
        </p:blipFill>
        <p:spPr bwMode="auto">
          <a:xfrm>
            <a:off x="5056493" y="3037936"/>
            <a:ext cx="1428592" cy="164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2018-19 фото\мамин день\zV4znRTqn7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"/>
          <a:stretch/>
        </p:blipFill>
        <p:spPr bwMode="auto">
          <a:xfrm>
            <a:off x="19396" y="3428799"/>
            <a:ext cx="2699177" cy="20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Desktop\2018-19 фото\нов год фото\IMG_714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3" r="9624"/>
          <a:stretch/>
        </p:blipFill>
        <p:spPr bwMode="auto">
          <a:xfrm>
            <a:off x="2831504" y="4869161"/>
            <a:ext cx="2192490" cy="186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Desktop\новогодний бал\IMG-20181225-WA000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636" y="5249565"/>
            <a:ext cx="2135130" cy="158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056000" y="4684919"/>
            <a:ext cx="41204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Кадеты 7 класса подготовили для школы интересную праздничную программу с Дедом Морозом и Снегурочкой.</a:t>
            </a:r>
          </a:p>
          <a:p>
            <a:pPr algn="just"/>
            <a:r>
              <a:rPr lang="ru-RU" sz="1100" dirty="0"/>
              <a:t>Администрация наградила самых </a:t>
            </a:r>
            <a:r>
              <a:rPr lang="ru-RU" sz="1100" dirty="0" err="1"/>
              <a:t>лучшик</a:t>
            </a:r>
            <a:r>
              <a:rPr lang="ru-RU" sz="1100" dirty="0"/>
              <a:t> </a:t>
            </a:r>
            <a:r>
              <a:rPr lang="ru-RU" sz="1100" dirty="0" smtClean="0"/>
              <a:t>    кадет </a:t>
            </a:r>
            <a:r>
              <a:rPr lang="ru-RU" sz="1100" dirty="0"/>
              <a:t>и </a:t>
            </a:r>
            <a:r>
              <a:rPr lang="ru-RU" sz="1100" dirty="0" smtClean="0"/>
              <a:t>классы</a:t>
            </a:r>
            <a:endParaRPr lang="ru-RU" sz="11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023994" y="5313398"/>
            <a:ext cx="182560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грамотами и сладкими призами по номинациям конкурса. </a:t>
            </a:r>
          </a:p>
          <a:p>
            <a:pPr algn="just"/>
            <a:r>
              <a:rPr lang="ru-RU" sz="1100" dirty="0"/>
              <a:t>Старшие кадеты посетили городской новогодний бал. Младшие -  новогоднюю программу в Доме Техники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9342340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1293</Words>
  <Application>Microsoft Office PowerPoint</Application>
  <PresentationFormat>Экран (4:3)</PresentationFormat>
  <Paragraphs>82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                        Бугульминские кадеты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Бугульминские кадеты</dc:title>
  <dc:creator>Admin</dc:creator>
  <cp:lastModifiedBy>Admin</cp:lastModifiedBy>
  <cp:revision>12</cp:revision>
  <dcterms:created xsi:type="dcterms:W3CDTF">2017-11-27T07:38:57Z</dcterms:created>
  <dcterms:modified xsi:type="dcterms:W3CDTF">2018-12-26T07:16:04Z</dcterms:modified>
</cp:coreProperties>
</file>